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28/06/2024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junio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30/junio/2024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Javier Mayo Meza</cp:lastModifiedBy>
  <cp:revision>39</cp:revision>
  <dcterms:created xsi:type="dcterms:W3CDTF">2018-06-12T17:38:37Z</dcterms:created>
  <dcterms:modified xsi:type="dcterms:W3CDTF">2024-06-28T16:26:28Z</dcterms:modified>
</cp:coreProperties>
</file>